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CC5"/>
    <a:srgbClr val="48B3C8"/>
    <a:srgbClr val="B10377"/>
    <a:srgbClr val="CC0000"/>
    <a:srgbClr val="CC0066"/>
    <a:srgbClr val="E6E6E6"/>
    <a:srgbClr val="38A4BA"/>
    <a:srgbClr val="39B3B9"/>
    <a:srgbClr val="49C1C7"/>
    <a:srgbClr val="3C9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49ACC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896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Plurilingual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and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intercultural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approaches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(FREPA)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AC908C-0046-864C-7607-A327EDF5CEB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1017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37</cp:revision>
  <dcterms:created xsi:type="dcterms:W3CDTF">2024-02-06T15:43:11Z</dcterms:created>
  <dcterms:modified xsi:type="dcterms:W3CDTF">2025-02-17T14:04:49Z</dcterms:modified>
</cp:coreProperties>
</file>